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AAAB624F-8ECD-1847-A14C-0131E4BF471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C761114B-8CCA-4540-ADAA-B324A66CD43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Tips for Reading Poetry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the poem out 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hearing a poem can help you understand it better!</a:t>
            </a:r>
          </a:p>
          <a:p>
            <a:r>
              <a:rPr lang="en-US" dirty="0" smtClean="0"/>
              <a:t>If the poem is being read out loud, follow along with the words- 2 ways is better than one!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 the speaker and the occasion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the speaker?</a:t>
            </a:r>
          </a:p>
          <a:p>
            <a:r>
              <a:rPr lang="en-US" dirty="0" smtClean="0"/>
              <a:t>What do you know about him</a:t>
            </a:r>
          </a:p>
          <a:p>
            <a:r>
              <a:rPr lang="en-US" dirty="0" smtClean="0"/>
              <a:t>Remember! The speaker does not mean the author!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and Unfamiliar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key words- words that are repeated, stick out, etc</a:t>
            </a:r>
          </a:p>
          <a:p>
            <a:r>
              <a:rPr lang="en-US" dirty="0" smtClean="0"/>
              <a:t>Identify the connotation of a word- why did the author use that word instead of another?</a:t>
            </a:r>
          </a:p>
          <a:p>
            <a:r>
              <a:rPr lang="en-US" dirty="0" smtClean="0"/>
              <a:t>Identify unfamiliar words</a:t>
            </a:r>
          </a:p>
          <a:p>
            <a:pPr lvl="1"/>
            <a:r>
              <a:rPr lang="en-US" dirty="0" smtClean="0"/>
              <a:t>Look up the definition</a:t>
            </a:r>
          </a:p>
          <a:p>
            <a:pPr lvl="1"/>
            <a:r>
              <a:rPr lang="en-US" dirty="0" smtClean="0"/>
              <a:t>Make an inference!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a paraphrase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each stanza, write a summary telling what happened. </a:t>
            </a:r>
          </a:p>
          <a:p>
            <a:r>
              <a:rPr lang="en-US" dirty="0" smtClean="0"/>
              <a:t>What is the speaker saying?</a:t>
            </a:r>
          </a:p>
          <a:p>
            <a:r>
              <a:rPr lang="en-US" dirty="0" smtClean="0"/>
              <a:t>If you are unsure, use your other other methods to understand!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the “So What?”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/>
              <a:buChar char="•"/>
            </a:pPr>
            <a:r>
              <a:rPr lang="en-US" dirty="0" smtClean="0"/>
              <a:t>Figure out why this poem was written.</a:t>
            </a:r>
            <a:br>
              <a:rPr lang="en-US" dirty="0" smtClean="0"/>
            </a:br>
            <a:r>
              <a:rPr lang="en-US" dirty="0" smtClean="0"/>
              <a:t>Think of the author’s</a:t>
            </a:r>
            <a:r>
              <a:rPr lang="en-US" b="1" dirty="0" smtClean="0"/>
              <a:t> purpose </a:t>
            </a:r>
            <a:r>
              <a:rPr lang="en-US" dirty="0" smtClean="0"/>
              <a:t>in writing this.</a:t>
            </a:r>
            <a:endParaRPr lang="en-US" b="1" dirty="0" smtClean="0"/>
          </a:p>
          <a:p>
            <a:r>
              <a:rPr lang="en-US" dirty="0" smtClean="0"/>
              <a:t>If you had to tell a friend about this poem, what would you say?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be afraid of poetry!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Poetry </a:t>
            </a:r>
            <a:r>
              <a:rPr lang="en-US" dirty="0" err="1" smtClean="0"/>
              <a:t>isnt</a:t>
            </a:r>
            <a:r>
              <a:rPr lang="en-US" dirty="0" smtClean="0"/>
              <a:t> meant to be scary or intimidating</a:t>
            </a:r>
          </a:p>
          <a:p>
            <a:r>
              <a:rPr lang="en-US" dirty="0" smtClean="0"/>
              <a:t>If you feel lost, then use these strategies to help you~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11</TotalTime>
  <Words>186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Infusion</vt:lpstr>
      <vt:lpstr>Tips for Reading Poetry</vt:lpstr>
      <vt:lpstr>Read the poem out loud</vt:lpstr>
      <vt:lpstr>Identify the speaker and the occasion</vt:lpstr>
      <vt:lpstr>Key and Unfamiliar words</vt:lpstr>
      <vt:lpstr>Write a paraphrase</vt:lpstr>
      <vt:lpstr>Find the “So What?”</vt:lpstr>
      <vt:lpstr>Don’t be afraid of poetry!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 for Reading Poetry</dc:title>
  <dc:creator>Hilary Wiltshire</dc:creator>
  <cp:lastModifiedBy>eces7</cp:lastModifiedBy>
  <cp:revision>2</cp:revision>
  <dcterms:created xsi:type="dcterms:W3CDTF">2011-03-15T14:09:36Z</dcterms:created>
  <dcterms:modified xsi:type="dcterms:W3CDTF">2012-11-06T18:59:21Z</dcterms:modified>
</cp:coreProperties>
</file>